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70569556-33E7-E945-85FC-B7912DCDBC55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1391238" y="2458284"/>
            <a:ext cx="7275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del Maule,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Franco Hormazábal Osorio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del Maule</a:t>
            </a: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 Maule,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286</TotalTime>
  <Words>79</Words>
  <Application>Microsoft Macintosh PowerPoint</Application>
  <PresentationFormat>Personalizado</PresentationFormat>
  <Paragraphs>9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21</cp:revision>
  <dcterms:created xsi:type="dcterms:W3CDTF">2024-11-15T16:16:11Z</dcterms:created>
  <dcterms:modified xsi:type="dcterms:W3CDTF">2025-12-11T18:26:28Z</dcterms:modified>
</cp:coreProperties>
</file>